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61" r:id="rId2"/>
    <p:sldId id="256" r:id="rId3"/>
    <p:sldId id="257" r:id="rId4"/>
    <p:sldId id="258" r:id="rId5"/>
    <p:sldId id="259" r:id="rId6"/>
    <p:sldId id="262" r:id="rId7"/>
    <p:sldId id="264" r:id="rId8"/>
    <p:sldId id="260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53"/>
    <a:srgbClr val="15DAFF"/>
    <a:srgbClr val="00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5"/>
    <p:restoredTop sz="94595"/>
  </p:normalViewPr>
  <p:slideViewPr>
    <p:cSldViewPr snapToGrid="0" snapToObjects="1">
      <p:cViewPr varScale="1">
        <p:scale>
          <a:sx n="84" d="100"/>
          <a:sy n="84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7511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58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06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9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6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3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9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6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1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7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1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1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8F65656-60F4-D543-8CA0-8BE24F37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6" y="1371600"/>
            <a:ext cx="9219952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5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92348" y="472897"/>
            <a:ext cx="92061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PRIMEIROS PASSOS - AULA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3397CD-6F09-834B-8969-6B85D7E3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84" y="1592125"/>
            <a:ext cx="3242026" cy="20349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63740A-452C-8A4B-BADF-19FA9BF88FBE}"/>
              </a:ext>
            </a:extLst>
          </p:cNvPr>
          <p:cNvSpPr txBox="1"/>
          <p:nvPr/>
        </p:nvSpPr>
        <p:spPr>
          <a:xfrm>
            <a:off x="2495758" y="1416280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Node.js + NPM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6F3B52-57E3-C243-B0CC-B919A00CC802}"/>
              </a:ext>
            </a:extLst>
          </p:cNvPr>
          <p:cNvSpPr txBox="1"/>
          <p:nvPr/>
        </p:nvSpPr>
        <p:spPr>
          <a:xfrm>
            <a:off x="1887414" y="2110550"/>
            <a:ext cx="503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Utiliza HTML, CSS e JS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5E839B-CF5E-7644-AAE8-36F73CD0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1757430"/>
            <a:ext cx="2743200" cy="457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24B099-20CE-B047-BD6D-26BC39018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3495472"/>
            <a:ext cx="27432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DAE77FF-CEE4-9040-B646-1CC3C149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2481671"/>
            <a:ext cx="2743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262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16F28-6335-8541-8502-A973A7993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5664407" cy="2387600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Play" pitchFamily="2" charset="0"/>
              </a:rPr>
              <a:t>electron</a:t>
            </a:r>
            <a:endParaRPr lang="pt-BR" sz="5400" dirty="0">
              <a:solidFill>
                <a:schemeClr val="bg1"/>
              </a:solidFill>
              <a:latin typeface="Play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F88C78-6767-4F49-89AE-D178837CE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5664407" cy="1655762"/>
          </a:xfrm>
        </p:spPr>
        <p:txBody>
          <a:bodyPr>
            <a:normAutofit/>
          </a:bodyPr>
          <a:lstStyle/>
          <a:p>
            <a:r>
              <a:rPr lang="pt-BR" sz="3500" dirty="0">
                <a:solidFill>
                  <a:schemeClr val="tx1"/>
                </a:solidFill>
                <a:latin typeface="Play" pitchFamily="2" charset="0"/>
              </a:rPr>
              <a:t>Framework 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4610E4-3E00-5046-ACDD-B903151E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78" y="1626566"/>
            <a:ext cx="5783283" cy="31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57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15DB0A-784B-D24F-B52F-74BD3512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47" y="951618"/>
            <a:ext cx="3360060" cy="33600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4E0905-D541-3642-A1FC-153D0186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34" y="731796"/>
            <a:ext cx="1656026" cy="16560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099E15-9F1D-C242-BD66-1A3CB4D289D2}"/>
              </a:ext>
            </a:extLst>
          </p:cNvPr>
          <p:cNvSpPr txBox="1"/>
          <p:nvPr/>
        </p:nvSpPr>
        <p:spPr>
          <a:xfrm>
            <a:off x="7088102" y="3131991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Fb.com/IsacPetinate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D0B716-1F6F-344A-9821-5C85CCCD8D99}"/>
              </a:ext>
            </a:extLst>
          </p:cNvPr>
          <p:cNvSpPr txBox="1"/>
          <p:nvPr/>
        </p:nvSpPr>
        <p:spPr>
          <a:xfrm>
            <a:off x="7088102" y="4965783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Isac Petinate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4B8688-C60D-E049-8E86-7BF5277FFFFE}"/>
              </a:ext>
            </a:extLst>
          </p:cNvPr>
          <p:cNvSpPr txBox="1"/>
          <p:nvPr/>
        </p:nvSpPr>
        <p:spPr>
          <a:xfrm>
            <a:off x="7088102" y="1298199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GitHub.com/IsacPetinate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5DC268-1AAC-B942-9BE0-66287E50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15" y="2631648"/>
            <a:ext cx="1512686" cy="15126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4FE838-59A3-AE42-8FC8-9D9D79C4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434" y="4451255"/>
            <a:ext cx="1552275" cy="15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7606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84E0905-D541-3642-A1FC-153D0186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434" y="731796"/>
            <a:ext cx="1656026" cy="16560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099E15-9F1D-C242-BD66-1A3CB4D289D2}"/>
              </a:ext>
            </a:extLst>
          </p:cNvPr>
          <p:cNvSpPr txBox="1"/>
          <p:nvPr/>
        </p:nvSpPr>
        <p:spPr>
          <a:xfrm>
            <a:off x="7088102" y="3131991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Fb.com/ron.gomes99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D0B716-1F6F-344A-9821-5C85CCCD8D99}"/>
              </a:ext>
            </a:extLst>
          </p:cNvPr>
          <p:cNvSpPr txBox="1"/>
          <p:nvPr/>
        </p:nvSpPr>
        <p:spPr>
          <a:xfrm>
            <a:off x="7088102" y="4965783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Ronaldo Gomes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4B8688-C60D-E049-8E86-7BF5277FFFFE}"/>
              </a:ext>
            </a:extLst>
          </p:cNvPr>
          <p:cNvSpPr txBox="1"/>
          <p:nvPr/>
        </p:nvSpPr>
        <p:spPr>
          <a:xfrm>
            <a:off x="7088102" y="1298199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GitHub.com/ron17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5DC268-1AAC-B942-9BE0-66287E50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15" y="2631648"/>
            <a:ext cx="1512686" cy="15126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4FE838-59A3-AE42-8FC8-9D9D79C46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434" y="4451255"/>
            <a:ext cx="1552275" cy="15522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57D35B5-3D5A-1445-8506-91C802E9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615" y="923610"/>
            <a:ext cx="3548542" cy="35485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350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O QUE É O ELECTRON?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8279BD-1F68-C14A-8585-BC7F3847BA50}"/>
              </a:ext>
            </a:extLst>
          </p:cNvPr>
          <p:cNvSpPr txBox="1"/>
          <p:nvPr/>
        </p:nvSpPr>
        <p:spPr>
          <a:xfrm>
            <a:off x="1887415" y="141628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Framework JavaScript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702D4-5055-B84E-9600-8E503F5E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4" y="1756703"/>
            <a:ext cx="6193693" cy="334459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DA9178B-25CD-4848-B3AE-CAB7EB93E10E}"/>
              </a:ext>
            </a:extLst>
          </p:cNvPr>
          <p:cNvSpPr/>
          <p:nvPr/>
        </p:nvSpPr>
        <p:spPr>
          <a:xfrm>
            <a:off x="1887415" y="2056006"/>
            <a:ext cx="5038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Cross-Platform</a:t>
            </a:r>
          </a:p>
          <a:p>
            <a:pPr marL="914400" lvl="1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macOS, Linux, Windows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6BB384-A260-C148-B274-EAAEA7DDE588}"/>
              </a:ext>
            </a:extLst>
          </p:cNvPr>
          <p:cNvSpPr txBox="1"/>
          <p:nvPr/>
        </p:nvSpPr>
        <p:spPr>
          <a:xfrm>
            <a:off x="1887414" y="3131630"/>
            <a:ext cx="503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Utiliza HTML, CSS e JS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FB8C6B-C584-2B4F-9BA2-A1D894E173FD}"/>
              </a:ext>
            </a:extLst>
          </p:cNvPr>
          <p:cNvSpPr txBox="1"/>
          <p:nvPr/>
        </p:nvSpPr>
        <p:spPr>
          <a:xfrm>
            <a:off x="1887416" y="3806733"/>
            <a:ext cx="50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 err="1">
                <a:solidFill>
                  <a:schemeClr val="bg1"/>
                </a:solidFill>
                <a:latin typeface="Play" pitchFamily="2" charset="0"/>
              </a:rPr>
              <a:t>Renderizador</a:t>
            </a: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: </a:t>
            </a:r>
            <a:r>
              <a:rPr lang="pt-BR" sz="2800" dirty="0" err="1">
                <a:solidFill>
                  <a:schemeClr val="bg1"/>
                </a:solidFill>
                <a:latin typeface="Play" pitchFamily="2" charset="0"/>
              </a:rPr>
              <a:t>Chromiun</a:t>
            </a:r>
            <a:endParaRPr lang="pt-BR" sz="2800" dirty="0">
              <a:solidFill>
                <a:schemeClr val="bg1"/>
              </a:solidFill>
              <a:latin typeface="Play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A87D0C-6FBE-A342-8B95-4A9CD487B806}"/>
              </a:ext>
            </a:extLst>
          </p:cNvPr>
          <p:cNvSpPr txBox="1"/>
          <p:nvPr/>
        </p:nvSpPr>
        <p:spPr>
          <a:xfrm>
            <a:off x="1887414" y="4474280"/>
            <a:ext cx="5808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Site Oficial: http://electronjs.org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D09C86B-5694-9D4F-85AC-3C6329CBE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1757430"/>
            <a:ext cx="2743200" cy="4572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956D209-1A1C-D641-A1F6-CC4C46DF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4202243"/>
            <a:ext cx="2743200" cy="4572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8A1CB7B-7481-9B45-95B1-7843AEB56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3495472"/>
            <a:ext cx="2743200" cy="4572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907B85-F2EF-DD46-BF06-A68B4707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2816951"/>
            <a:ext cx="2743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7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PLATAFORMAS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E46AAB-6C9F-5948-B948-90F4319E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40" y="1964081"/>
            <a:ext cx="2848136" cy="32891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F29FB3-26A3-1C4D-AD98-4E2E16FA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184" y="1948583"/>
            <a:ext cx="2271363" cy="22713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659C63-A49F-E444-9B97-2DB354EE8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562" y="1666948"/>
            <a:ext cx="3728472" cy="37284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D54A15-1162-6F4C-889B-7A7D1B6CC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189" y="3551850"/>
            <a:ext cx="2165351" cy="21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583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8EFA5D-B186-7042-B808-5A6F776B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68" y="1193112"/>
            <a:ext cx="5621115" cy="31771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7E2197E-8B88-E341-BFE8-068D8C61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08" y="1193111"/>
            <a:ext cx="2371728" cy="36576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2C97F3-0318-2244-86B1-BAF5218D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13" y="3313952"/>
            <a:ext cx="4381194" cy="26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5350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2254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QUEM UTILIZA?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BD432D-8B73-B048-B870-C1A918C3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8" y="1119228"/>
            <a:ext cx="9237784" cy="5049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B13F6A-AAF6-0D43-9776-E6A8AD8A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1119228"/>
            <a:ext cx="9237784" cy="50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3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92348" y="472897"/>
            <a:ext cx="92061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PRIMEIROS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3397CD-6F09-834B-8969-6B85D7E3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44" y="1439725"/>
            <a:ext cx="3242026" cy="20349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63740A-452C-8A4B-BADF-19FA9BF88FBE}"/>
              </a:ext>
            </a:extLst>
          </p:cNvPr>
          <p:cNvSpPr txBox="1"/>
          <p:nvPr/>
        </p:nvSpPr>
        <p:spPr>
          <a:xfrm>
            <a:off x="2192214" y="1416280"/>
            <a:ext cx="39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Node.js + NPM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6F3B52-57E3-C243-B0CC-B919A00CC802}"/>
              </a:ext>
            </a:extLst>
          </p:cNvPr>
          <p:cNvSpPr txBox="1"/>
          <p:nvPr/>
        </p:nvSpPr>
        <p:spPr>
          <a:xfrm>
            <a:off x="2192214" y="2110550"/>
            <a:ext cx="39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HTML, CSS e JS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5E839B-CF5E-7644-AAE8-36F73CD0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1757430"/>
            <a:ext cx="27432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DAE77FF-CEE4-9040-B646-1CC3C149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2481671"/>
            <a:ext cx="2743200" cy="457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6DD4ABD-272A-5645-9AEE-5A5A28B71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18" y="3781178"/>
            <a:ext cx="1952483" cy="19524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8C38D7B-A552-3149-88E1-C272D493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263" y="3932415"/>
            <a:ext cx="1650007" cy="16500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DCAB9F-F000-2649-9541-A8EDF07B8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22" y="3520440"/>
            <a:ext cx="2651760" cy="17526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A15BE8-4B58-6F4C-95A1-64C8ED82B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556" y="3489960"/>
            <a:ext cx="333746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3313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{1D844C48-D38C-0041-8138-CBBF6FE63B64}tf10001122</Template>
  <TotalTime>489</TotalTime>
  <Words>92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Fonte do Sistema</vt:lpstr>
      <vt:lpstr>Play</vt:lpstr>
      <vt:lpstr>Trebuchet MS</vt:lpstr>
      <vt:lpstr>Tw Cen MT</vt:lpstr>
      <vt:lpstr>Circuito</vt:lpstr>
      <vt:lpstr>Apresentação do PowerPoint</vt:lpstr>
      <vt:lpstr>electron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</dc:title>
  <dc:creator>ISAC DANIEL FIDELFLAVIO PETINATE</dc:creator>
  <cp:lastModifiedBy>ISAC DANIEL FIDELFLAVIO PETINATE</cp:lastModifiedBy>
  <cp:revision>13</cp:revision>
  <dcterms:created xsi:type="dcterms:W3CDTF">2018-10-07T20:43:10Z</dcterms:created>
  <dcterms:modified xsi:type="dcterms:W3CDTF">2018-10-08T04:52:48Z</dcterms:modified>
</cp:coreProperties>
</file>